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88;&#1077;&#1087;&#1082;&#1072;.aac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73;&#1072;&#1073;&#1072;%20&#1103;&#1075;&#1072;.aac" TargetMode="External"/><Relationship Id="rId1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82;&#1072;&#1082;%20&#1091;%20&#1074;&#1072;&#1089;.aac" TargetMode="External"/><Relationship Id="rId6" Type="http://schemas.openxmlformats.org/officeDocument/2006/relationships/slideLayout" Target="../slideLayouts/slideLayout2.xml"/><Relationship Id="rId5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79;&#1086;&#1083;&#1091;&#1096;&#1082;&#1072;.aac" TargetMode="External"/><Relationship Id="rId4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90;&#1086;&#1087;&#1086;&#1088;.aa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89;&#1077;&#1081;&#1095;&#1072;&#1089;%20&#1088;&#1086;&#1076;&#1091;&#1084;&#1072;&#1102;.aac" TargetMode="External"/><Relationship Id="rId1" Type="http://schemas.openxmlformats.org/officeDocument/2006/relationships/audio" Target="file:///D:\&#1056;&#1048;&#1055;\&#1040;&#1050;&#1040;&#1076;&#1077;&#1084;&#1080;&#1103;%202%20&#1075;&#1086;&#1076;\&#1088;&#1072;&#1079;&#1074;&#1083;&#1077;&#1095;&#1077;&#1085;&#1080;&#1077;%20&#1087;&#1086;&#1076;&#1075;&#1086;&#1090;&#1086;&#1074;.%20&#1075;&#1088;&#1091;&#1087;&#1087;&#1072;\&#1080;&#1084;&#1077;&#1085;&#1080;&#1085;&#1099;.aac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ak-privit-lyubov-k-chteniyu-u-detey-22-870x541.jpg"/>
          <p:cNvPicPr>
            <a:picLocks noChangeAspect="1" noChangeArrowheads="1"/>
          </p:cNvPicPr>
          <p:nvPr/>
        </p:nvPicPr>
        <p:blipFill>
          <a:blip r:embed="rId2" cstate="print"/>
          <a:srcRect l="5136" r="6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56648443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"/>
            <a:ext cx="56489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5b92ea56-780c-51f5-b764-ac45eb700c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24" y="548680"/>
            <a:ext cx="8882952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LsC_RALkDEFP55CMphOmfCuKGV3705IWcL30Xy8qlizp-rq6C_fEzhtkOvpJ-CbjP-ev95IHTmkVLpcgOuUug33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mg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0" t="22906" r="3463"/>
          <a:stretch>
            <a:fillRect/>
          </a:stretch>
        </p:blipFill>
        <p:spPr bwMode="auto">
          <a:xfrm>
            <a:off x="0" y="404664"/>
            <a:ext cx="9112308" cy="5589240"/>
          </a:xfrm>
          <a:prstGeom prst="rect">
            <a:avLst/>
          </a:prstGeom>
          <a:noFill/>
        </p:spPr>
      </p:pic>
      <p:pic>
        <p:nvPicPr>
          <p:cNvPr id="13315" name="Picture 3" descr="C:\Users\User\Desktop\s-l500.png"/>
          <p:cNvPicPr>
            <a:picLocks noChangeAspect="1" noChangeArrowheads="1"/>
          </p:cNvPicPr>
          <p:nvPr/>
        </p:nvPicPr>
        <p:blipFill>
          <a:blip r:embed="rId3" cstate="print"/>
          <a:srcRect t="18187" b="15076"/>
          <a:stretch>
            <a:fillRect/>
          </a:stretch>
        </p:blipFill>
        <p:spPr bwMode="auto">
          <a:xfrm>
            <a:off x="179512" y="980728"/>
            <a:ext cx="46085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1642372717_1-adonius-club-p-buratino-na-prozrachnom-fone-1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4663"/>
            <a:ext cx="3888432" cy="6031867"/>
          </a:xfrm>
          <a:prstGeom prst="rect">
            <a:avLst/>
          </a:prstGeom>
          <a:noFill/>
        </p:spPr>
      </p:pic>
      <p:pic>
        <p:nvPicPr>
          <p:cNvPr id="4" name="как у вас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188640"/>
            <a:ext cx="432048" cy="432048"/>
          </a:xfrm>
          <a:prstGeom prst="rect">
            <a:avLst/>
          </a:prstGeom>
        </p:spPr>
      </p:pic>
      <p:pic>
        <p:nvPicPr>
          <p:cNvPr id="6" name="баба яга.aac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532440" y="188640"/>
            <a:ext cx="376808" cy="376808"/>
          </a:xfrm>
          <a:prstGeom prst="rect">
            <a:avLst/>
          </a:prstGeom>
        </p:spPr>
      </p:pic>
      <p:pic>
        <p:nvPicPr>
          <p:cNvPr id="7" name="репка.aac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604448" y="692696"/>
            <a:ext cx="304800" cy="304800"/>
          </a:xfrm>
          <a:prstGeom prst="rect">
            <a:avLst/>
          </a:prstGeom>
        </p:spPr>
      </p:pic>
      <p:pic>
        <p:nvPicPr>
          <p:cNvPr id="8" name="топор.aac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 cstate="print"/>
          <a:stretch>
            <a:fillRect/>
          </a:stretch>
        </p:blipFill>
        <p:spPr>
          <a:xfrm>
            <a:off x="8604448" y="1196752"/>
            <a:ext cx="304800" cy="304800"/>
          </a:xfrm>
          <a:prstGeom prst="rect">
            <a:avLst/>
          </a:prstGeom>
        </p:spPr>
      </p:pic>
      <p:pic>
        <p:nvPicPr>
          <p:cNvPr id="9" name="золушка.aac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8" cstate="print"/>
          <a:stretch>
            <a:fillRect/>
          </a:stretch>
        </p:blipFill>
        <p:spPr>
          <a:xfrm>
            <a:off x="8604448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614793295_200-p-fon-dlya-detskoi-knigi-23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65" r="603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1642372717_1-adonius-club-p-buratino-na-prozrachnom-fone-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3"/>
            <a:ext cx="3888432" cy="6031867"/>
          </a:xfrm>
          <a:prstGeom prst="rect">
            <a:avLst/>
          </a:prstGeom>
          <a:noFill/>
        </p:spPr>
      </p:pic>
      <p:pic>
        <p:nvPicPr>
          <p:cNvPr id="4" name="именины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60040" cy="360040"/>
          </a:xfrm>
          <a:prstGeom prst="rect">
            <a:avLst/>
          </a:prstGeom>
        </p:spPr>
      </p:pic>
      <p:pic>
        <p:nvPicPr>
          <p:cNvPr id="6" name="сейчас родумаю.aac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188640"/>
            <a:ext cx="395536" cy="3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FSuuTarT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3574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9203"/>
            <a:ext cx="8388424" cy="6668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o-shhuchemu-veleny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3616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4a1a06_14180f642d0d4b85afb9fb5100bbddc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8809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_06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9961"/>
            <a:ext cx="6912768" cy="667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755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90211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ниги-2406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631507" cy="413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0</Words>
  <Application>Microsoft Office PowerPoint</Application>
  <PresentationFormat>Экран (4:3)</PresentationFormat>
  <Paragraphs>0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2022-10-31T06:38:42Z</dcterms:created>
  <dcterms:modified xsi:type="dcterms:W3CDTF">2023-01-27T13:59:29Z</dcterms:modified>
</cp:coreProperties>
</file>