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4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4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5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5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3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3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8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4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1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7CF1-8DEA-417B-8D5C-06D28EC4B22A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0F0B-5683-4C7F-9256-F95C73E9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62" y="4675793"/>
            <a:ext cx="1966917" cy="2154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08" y="2947335"/>
            <a:ext cx="6268298" cy="3606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57" y="3022928"/>
            <a:ext cx="3010959" cy="35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12" y="5119453"/>
            <a:ext cx="1136951" cy="11502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73" y="2948081"/>
            <a:ext cx="1136951" cy="1150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84" y="5280292"/>
            <a:ext cx="1136951" cy="11502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75" y="4188837"/>
            <a:ext cx="1136951" cy="11502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99" y="1520661"/>
            <a:ext cx="1136951" cy="1150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98" y="5590481"/>
            <a:ext cx="1136951" cy="11502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24" y="4017554"/>
            <a:ext cx="1136951" cy="11502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72" y="2754816"/>
            <a:ext cx="1136951" cy="11502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2744948"/>
            <a:ext cx="1136951" cy="11502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8369"/>
            <a:ext cx="1136951" cy="11502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99" y="321854"/>
            <a:ext cx="1136951" cy="11502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60" y="688369"/>
            <a:ext cx="1136951" cy="11502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25" y="1492931"/>
            <a:ext cx="1136951" cy="11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09" y="3848258"/>
            <a:ext cx="3578492" cy="2929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0903"/>
            <a:ext cx="2833372" cy="1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17" y="4103448"/>
            <a:ext cx="3008383" cy="2754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4" y="1752594"/>
            <a:ext cx="5105406" cy="51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28" y="3700633"/>
            <a:ext cx="2057143" cy="2733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11" y="2527299"/>
            <a:ext cx="4358034" cy="3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231900"/>
            <a:ext cx="5022850" cy="50228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56000" y="1866900"/>
            <a:ext cx="5295900" cy="43878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60" y="5621443"/>
            <a:ext cx="1191269" cy="1243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17" y="4226821"/>
            <a:ext cx="1898917" cy="20520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62" y="2547047"/>
            <a:ext cx="3017838" cy="4171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31" y="6243338"/>
            <a:ext cx="1524003" cy="637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72" y="5913168"/>
            <a:ext cx="830526" cy="929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11" y="5127616"/>
            <a:ext cx="4411428" cy="2090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237"/>
            <a:ext cx="1524003" cy="637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" y="4762862"/>
            <a:ext cx="3067482" cy="23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650304"/>
            <a:ext cx="5313443" cy="3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91" y="694267"/>
            <a:ext cx="4007842" cy="3013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8" y="4704190"/>
            <a:ext cx="3051955" cy="21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75" y="4912466"/>
            <a:ext cx="2376225" cy="1945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4" y="4298339"/>
            <a:ext cx="2974516" cy="2723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42" y="1151994"/>
            <a:ext cx="2704258" cy="2030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66" y="931273"/>
            <a:ext cx="3667434" cy="3282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445" y="4298339"/>
            <a:ext cx="1770555" cy="19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64</cp:revision>
  <dcterms:created xsi:type="dcterms:W3CDTF">2015-09-15T15:50:33Z</dcterms:created>
  <dcterms:modified xsi:type="dcterms:W3CDTF">2015-09-16T14:32:35Z</dcterms:modified>
</cp:coreProperties>
</file>